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2"/>
  </p:notesMasterIdLst>
  <p:sldIdLst>
    <p:sldId id="325" r:id="rId5"/>
    <p:sldId id="321" r:id="rId6"/>
    <p:sldId id="326" r:id="rId7"/>
    <p:sldId id="324" r:id="rId8"/>
    <p:sldId id="327" r:id="rId9"/>
    <p:sldId id="328" r:id="rId10"/>
    <p:sldId id="29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00A79D"/>
    <a:srgbClr val="00786E"/>
    <a:srgbClr val="17232A"/>
    <a:srgbClr val="155A89"/>
    <a:srgbClr val="1E84C6"/>
    <a:srgbClr val="202F38"/>
    <a:srgbClr val="BD68C4"/>
    <a:srgbClr val="A87DAF"/>
    <a:srgbClr val="45A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2" autoAdjust="0"/>
    <p:restoredTop sz="94868" autoAdjust="0"/>
  </p:normalViewPr>
  <p:slideViewPr>
    <p:cSldViewPr snapToGrid="0" snapToObjects="1">
      <p:cViewPr varScale="1">
        <p:scale>
          <a:sx n="129" d="100"/>
          <a:sy n="129" d="100"/>
        </p:scale>
        <p:origin x="-104" y="-304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4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0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16580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0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29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56" y="465167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7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6" y="157381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1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1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6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6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57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18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0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57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38"/>
            <a:ext cx="568960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63" y="1658938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6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28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25" y="2502217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09" y="998561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3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1" y="998561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799" y="948765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6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6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  <p:sldLayoutId id="2147493478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APZD0me1nU" TargetMode="External"/><Relationship Id="rId4" Type="http://schemas.openxmlformats.org/officeDocument/2006/relationships/hyperlink" Target="http://spring.io" TargetMode="External"/><Relationship Id="rId5" Type="http://schemas.openxmlformats.org/officeDocument/2006/relationships/hyperlink" Target="http://start.spring.io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pivotal.io/platform/pcf-tutorials/getting-started-with-pivotal-cloud-foundr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 Up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11" name="Picture 10" descr="GAI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816" y="222564"/>
            <a:ext cx="2984964" cy="12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2147" y="2903279"/>
            <a:ext cx="7059706" cy="137748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Wrap up!</a:t>
            </a:r>
            <a:endParaRPr lang="en-US" sz="6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02-20 at 1.4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41665"/>
          </a:xfrm>
          <a:prstGeom prst="rect">
            <a:avLst/>
          </a:prstGeom>
        </p:spPr>
      </p:pic>
      <p:pic>
        <p:nvPicPr>
          <p:cNvPr id="2" name="Picture 1" descr="pivotal155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8167" y="1887655"/>
            <a:ext cx="4667667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Miami – July </a:t>
            </a:r>
            <a:r>
              <a:rPr lang="en-US" sz="1400" b="1" dirty="0">
                <a:solidFill>
                  <a:schemeClr val="bg1"/>
                </a:solidFill>
              </a:rPr>
              <a:t>19</a:t>
            </a:r>
            <a:r>
              <a:rPr lang="en-US" sz="1400" b="1" baseline="30000" dirty="0">
                <a:solidFill>
                  <a:schemeClr val="bg1"/>
                </a:solidFill>
              </a:rPr>
              <a:t>th</a:t>
            </a:r>
            <a:r>
              <a:rPr lang="en-US" sz="1400" b="1" dirty="0">
                <a:solidFill>
                  <a:schemeClr val="bg1"/>
                </a:solidFill>
              </a:rPr>
              <a:t> – 8:30 AM – 5:00 PM</a:t>
            </a:r>
          </a:p>
        </p:txBody>
      </p:sp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43" y="44187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pringOne_Slide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2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Dan Kennedy</a:t>
            </a:r>
          </a:p>
          <a:p>
            <a:pPr lvl="1"/>
            <a:r>
              <a:rPr lang="en-US" dirty="0" err="1" smtClean="0"/>
              <a:t>dkennedy@pivotal.io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Derek </a:t>
            </a:r>
            <a:r>
              <a:rPr lang="en-US" b="1" dirty="0" smtClean="0"/>
              <a:t>Beauregard</a:t>
            </a:r>
          </a:p>
          <a:p>
            <a:pPr lvl="1"/>
            <a:r>
              <a:rPr lang="en-US" dirty="0" err="1" smtClean="0"/>
              <a:t>dbeauregard@pivotal.io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Ravi </a:t>
            </a:r>
            <a:r>
              <a:rPr lang="en-US" b="1" dirty="0" err="1" smtClean="0"/>
              <a:t>Appalla</a:t>
            </a:r>
            <a:endParaRPr lang="en-US" b="1" dirty="0" smtClean="0"/>
          </a:p>
          <a:p>
            <a:pPr lvl="1"/>
            <a:r>
              <a:rPr lang="en-US" dirty="0" err="1" smtClean="0"/>
              <a:t>rappalla@pivotal.io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2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 Started on PCF: </a:t>
            </a:r>
            <a:r>
              <a:rPr lang="en-US" dirty="0">
                <a:hlinkClick r:id="rId2"/>
              </a:rPr>
              <a:t>http://pivotal.io/platform/pcf-tutorials/getting-started-with-pivotal-cloud-</a:t>
            </a:r>
            <a:r>
              <a:rPr lang="en-US" dirty="0" smtClean="0">
                <a:hlinkClick r:id="rId2"/>
              </a:rPr>
              <a:t>foundry</a:t>
            </a:r>
            <a:endParaRPr lang="en-US" dirty="0" smtClean="0"/>
          </a:p>
          <a:p>
            <a:r>
              <a:rPr lang="en-US" dirty="0" smtClean="0"/>
              <a:t>PCF Overview w/ </a:t>
            </a:r>
            <a:r>
              <a:rPr lang="en-US" dirty="0" err="1" smtClean="0"/>
              <a:t>Onsi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https://www.youtube.com/watch?v=7APZD0me1nU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Spring.io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http://spring.io</a:t>
            </a:r>
            <a:r>
              <a:rPr lang="en-US" dirty="0" smtClean="0"/>
              <a:t> </a:t>
            </a:r>
          </a:p>
          <a:p>
            <a:r>
              <a:rPr lang="en-US" dirty="0" smtClean="0"/>
              <a:t>Spring </a:t>
            </a:r>
            <a:r>
              <a:rPr lang="en-US" dirty="0"/>
              <a:t>Initializer: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start.spring.io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5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Dive Workshops for Apps &amp; Ops?</a:t>
            </a:r>
          </a:p>
          <a:p>
            <a:r>
              <a:rPr lang="en-US" dirty="0" smtClean="0"/>
              <a:t>App Suitability </a:t>
            </a:r>
            <a:r>
              <a:rPr lang="en-US" smtClean="0"/>
              <a:t>meetings?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595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dunn\Documents\Pivotal Corporate\presentation\New Approach to Big Data\assets\Strata-Data-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6462"/>
            <a:ext cx="9167237" cy="51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6036" y="1487156"/>
            <a:ext cx="3965191" cy="19751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  <p:pic>
        <p:nvPicPr>
          <p:cNvPr id="11" name="Picture 2" descr="C:\Users\sdunn\Documents\Pivotal Corporate\presentation\Misc Assets\pivota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3" y="1"/>
            <a:ext cx="2045956" cy="8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Pivotal_Dark_Template.potx</Template>
  <TotalTime>4003</TotalTime>
  <Words>143</Words>
  <Application>Microsoft Macintosh PowerPoint</Application>
  <PresentationFormat>On-screen Show (16:9)</PresentationFormat>
  <Paragraphs>24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Pivotal_Dark_Template</vt:lpstr>
      <vt:lpstr>PowerPoint Presentation</vt:lpstr>
      <vt:lpstr>PowerPoint Presentation</vt:lpstr>
      <vt:lpstr>PowerPoint Presentation</vt:lpstr>
      <vt:lpstr>Contacts</vt:lpstr>
      <vt:lpstr>Homework  </vt:lpstr>
      <vt:lpstr>Next Steps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Raviteja Appalla</cp:lastModifiedBy>
  <cp:revision>285</cp:revision>
  <dcterms:created xsi:type="dcterms:W3CDTF">2010-04-12T23:12:02Z</dcterms:created>
  <dcterms:modified xsi:type="dcterms:W3CDTF">2016-08-15T18:01:04Z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